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C297C-9DC1-70FC-AA1C-7A4497926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70B1B0A-2802-DAB7-E388-18639B44D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AC6A8C-D870-D7C4-F2B0-EC2EEB44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77E2DB-B417-E5A0-8372-2BE37C5E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39BBFF-B5EA-B877-8B31-2593817B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534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E70CC-6C4C-DA6A-88A9-81A626F2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BF1E64-AE3F-B157-EA45-A4271CE94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2004FF-992E-82AC-91B1-8CB3F6D4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A7C9AB-1D31-7D18-6CED-23D6C7AF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D8FBFB-3BD0-6098-09D7-F34D5989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25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7022195-5757-F36F-084B-7A4297676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6A2200-36AE-9657-54E8-ECE871C59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BF3F67-A5DB-7EEE-E48F-AE837D3D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710AAB-2039-BC41-EB79-15621D22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19AA5-8357-F7E5-A7D2-1BFB9067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233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AB2CA-2397-3E20-CC3A-E0BDC454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CE4D5B-7C28-5479-2560-2484C8C18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FC0249-914E-1D49-73CC-23DCA7DA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A48F26-FA04-4A50-1240-0A45AB78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FBF5C3-15DB-4425-534A-E4E9B74A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636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84F2B-F1A6-1C0F-BA90-665370E2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8EB496-C58A-F681-88FB-0B001113D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95C471-7D23-26F9-8416-3BF3B5C1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FD9A5E-5FF0-C543-F6FE-AFF973DD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21CAAA-0439-43FF-C091-6A5AEEDA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7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61DFF-8D86-35B6-97E8-98A07840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1A5B90-D4C3-6B12-73CC-EAA9AEBA8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8F6FAC-CC8A-4E88-3BF8-DF557CA03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CB4444-3253-386B-1CD5-1B686F5B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F1C231-DEB7-0A6F-9E42-91BEDC36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79BD3C-72AF-B33D-92CD-94A72140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343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137AE-6184-4D66-ED1B-F6B3D459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DD0C56-8A7B-D1A5-C78C-6B4032A95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53DD72-FF54-F99A-33E1-A2B32CFDC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2E2FEDF-1CE7-0FF7-8336-0CE3372FB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1646FB-379A-3C77-878E-D0DCEEC04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C6C3F2-2AB3-58F7-0A97-A07D6883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0659F14-ACF4-C7CC-D680-2964793B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54E43C9-D527-C44F-2523-0C821024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53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4E9E0-76F9-369D-C13F-87AF2240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BDF4341-7CB0-1916-650A-74366A9B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F607DB-32AD-E265-717A-4C8B414B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78AF23-242F-9C64-288D-C39BFE4F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89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84CC46-5D32-47C1-D6F6-F491DC65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6D324C-9DD4-F05C-AB1F-76BFC7AC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368620-18F8-0A25-B0BB-CDD58C9C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54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BDCD0-7480-3F82-5C28-92D8CC27A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DC30D3-429C-580E-BB9E-481521575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4B9491-C4E0-8A85-DC40-834021D18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62BC03-7BB4-5D6A-51AB-D584F0D7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55208D-6524-4595-A147-30A0D002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4ED055-2FE1-B81F-0522-842BC505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680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13B6-7CDE-8892-2796-57F9CD55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964F81-C50C-1351-46FF-6CA0ED229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AE4384-D784-8675-C2E7-C5133507E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3A57A0-4C7B-7379-3964-589B7EF8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4361F6-7ACB-CAF5-24B5-988EBF14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57A35F-7081-9AF5-5591-460644B0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442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3F1C95E-6FBD-0A05-6CB0-32310121B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8C08FB-A94C-C4BF-631D-485F419D1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C17A5B-1DCA-04D0-9D1E-E53761B87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4CA1-3306-41F6-9A0F-D15F6991933C}" type="datetimeFigureOut">
              <a:rPr lang="de-CH" smtClean="0"/>
              <a:t>28.03.2024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C879B2-8029-73FF-0DA0-C03BF7DC6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F01E46-E22D-576C-A51C-A2CC84710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5F2C-2C21-4106-B627-ABD2D30A79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083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Schrift, Logo, Grafiken, Symbol enthält.&#10;&#10;Automatisch generierte Beschreibung">
            <a:extLst>
              <a:ext uri="{FF2B5EF4-FFF2-40B4-BE49-F238E27FC236}">
                <a16:creationId xmlns:a16="http://schemas.microsoft.com/office/drawing/2014/main" id="{27562528-1411-D40F-6802-A231638CF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470" y="0"/>
            <a:ext cx="2244852" cy="81850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88D92EA-E3CE-FE98-03C0-97C82A044B32}"/>
              </a:ext>
            </a:extLst>
          </p:cNvPr>
          <p:cNvSpPr/>
          <p:nvPr/>
        </p:nvSpPr>
        <p:spPr>
          <a:xfrm>
            <a:off x="5003719" y="882380"/>
            <a:ext cx="2184557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Aktionärsversammlung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A6A3EAD-0C86-B429-2C4B-E754DDAE5C78}"/>
              </a:ext>
            </a:extLst>
          </p:cNvPr>
          <p:cNvSpPr/>
          <p:nvPr/>
        </p:nvSpPr>
        <p:spPr>
          <a:xfrm>
            <a:off x="6287205" y="5154698"/>
            <a:ext cx="2184557" cy="10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"/>
              </a:spcBef>
            </a:pP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"/>
              </a:spcBef>
            </a:pPr>
            <a:r>
              <a:rPr lang="de-CH" sz="1400" dirty="0" err="1">
                <a:latin typeface="Arial" panose="020B0604020202020204" pitchFamily="34" charset="0"/>
                <a:cs typeface="Arial" panose="020B0604020202020204" pitchFamily="34" charset="0"/>
              </a:rPr>
              <a:t>Rehhag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Markus Hostettler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Martin Wenger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Andreas Föhn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Lewis Gartner</a:t>
            </a:r>
          </a:p>
          <a:p>
            <a:pPr algn="ctr"/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1366506-3AD0-67BA-9352-71C946A3135C}"/>
              </a:ext>
            </a:extLst>
          </p:cNvPr>
          <p:cNvSpPr/>
          <p:nvPr/>
        </p:nvSpPr>
        <p:spPr>
          <a:xfrm>
            <a:off x="968069" y="5159179"/>
            <a:ext cx="2184557" cy="10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Einkauf Controlling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Hans Zurbrügg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de-CH" sz="1000" dirty="0" err="1">
                <a:latin typeface="Arial" panose="020B0604020202020204" pitchFamily="34" charset="0"/>
                <a:cs typeface="Arial" panose="020B0604020202020204" pitchFamily="34" charset="0"/>
              </a:rPr>
              <a:t>Gloor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Hermann </a:t>
            </a:r>
            <a:r>
              <a:rPr lang="de-CH" sz="1000" dirty="0" err="1">
                <a:latin typeface="Arial" panose="020B0604020202020204" pitchFamily="34" charset="0"/>
                <a:cs typeface="Arial" panose="020B0604020202020204" pitchFamily="34" charset="0"/>
              </a:rPr>
              <a:t>Stettler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DBA76E4-FEA9-DF1C-802E-C2FD354A3D0E}"/>
              </a:ext>
            </a:extLst>
          </p:cNvPr>
          <p:cNvSpPr/>
          <p:nvPr/>
        </p:nvSpPr>
        <p:spPr>
          <a:xfrm>
            <a:off x="3627637" y="5154698"/>
            <a:ext cx="2184557" cy="10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Doris Falk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Martha </a:t>
            </a:r>
            <a:r>
              <a:rPr lang="de-CH" sz="1000" dirty="0" err="1">
                <a:latin typeface="Arial" panose="020B0604020202020204" pitchFamily="34" charset="0"/>
                <a:cs typeface="Arial" panose="020B0604020202020204" pitchFamily="34" charset="0"/>
              </a:rPr>
              <a:t>Mwaura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Kaja Zoss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A003730-ED3C-F117-59DE-D1777447C181}"/>
              </a:ext>
            </a:extLst>
          </p:cNvPr>
          <p:cNvSpPr/>
          <p:nvPr/>
        </p:nvSpPr>
        <p:spPr>
          <a:xfrm>
            <a:off x="5003719" y="3814471"/>
            <a:ext cx="2184557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Geschäftsführung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Thomas Rohrer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1A199EF-A864-E6D0-87CB-AA15DA52EC67}"/>
              </a:ext>
            </a:extLst>
          </p:cNvPr>
          <p:cNvSpPr/>
          <p:nvPr/>
        </p:nvSpPr>
        <p:spPr>
          <a:xfrm>
            <a:off x="5003718" y="2175855"/>
            <a:ext cx="2184557" cy="13491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Verwaltungsrat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Roland Hediger VRP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Regula Winzeler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Martin Bürgi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Philipp Hug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Christoph Lüthi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Martin Moser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AA6FD0C-75B5-F7EA-B370-7C7AFD64EDC3}"/>
              </a:ext>
            </a:extLst>
          </p:cNvPr>
          <p:cNvSpPr/>
          <p:nvPr/>
        </p:nvSpPr>
        <p:spPr>
          <a:xfrm>
            <a:off x="7833725" y="1521439"/>
            <a:ext cx="1597374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Revisionsstelle</a:t>
            </a:r>
            <a:b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UFB Treuhand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36785CF-6311-8749-864C-F2EADD19D881}"/>
              </a:ext>
            </a:extLst>
          </p:cNvPr>
          <p:cNvSpPr/>
          <p:nvPr/>
        </p:nvSpPr>
        <p:spPr>
          <a:xfrm>
            <a:off x="8946773" y="5154698"/>
            <a:ext cx="2184557" cy="10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Schlatt</a:t>
            </a: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Patrick </a:t>
            </a:r>
            <a:r>
              <a:rPr lang="de-CH" sz="1000" dirty="0" err="1">
                <a:latin typeface="Arial" panose="020B0604020202020204" pitchFamily="34" charset="0"/>
                <a:cs typeface="Arial" panose="020B0604020202020204" pitchFamily="34" charset="0"/>
              </a:rPr>
              <a:t>Thalmann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Christian Zürcher</a:t>
            </a:r>
          </a:p>
          <a:p>
            <a:pPr algn="ctr"/>
            <a:r>
              <a:rPr lang="de-CH" sz="1000">
                <a:latin typeface="Arial" panose="020B0604020202020204" pitchFamily="34" charset="0"/>
                <a:cs typeface="Arial" panose="020B0604020202020204" pitchFamily="34" charset="0"/>
              </a:rPr>
              <a:t>Mathias </a:t>
            </a:r>
            <a:r>
              <a:rPr lang="de-CH" sz="1000" dirty="0" err="1">
                <a:latin typeface="Arial" panose="020B0604020202020204" pitchFamily="34" charset="0"/>
                <a:cs typeface="Arial" panose="020B0604020202020204" pitchFamily="34" charset="0"/>
              </a:rPr>
              <a:t>Ramser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9E758715-C268-6E0D-8CD7-06A678CAEE2D}"/>
              </a:ext>
            </a:extLst>
          </p:cNvPr>
          <p:cNvCxnSpPr>
            <a:cxnSpLocks/>
          </p:cNvCxnSpPr>
          <p:nvPr/>
        </p:nvCxnSpPr>
        <p:spPr>
          <a:xfrm flipH="1">
            <a:off x="6091523" y="1978639"/>
            <a:ext cx="1742202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E39B0FD-0A0A-EDE1-1BB2-FC82C0CBC5A5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flipH="1">
            <a:off x="6095997" y="1796780"/>
            <a:ext cx="1" cy="379075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20E9EA15-2C5C-8706-AAA1-5502BFF8186E}"/>
              </a:ext>
            </a:extLst>
          </p:cNvPr>
          <p:cNvCxnSpPr>
            <a:cxnSpLocks/>
          </p:cNvCxnSpPr>
          <p:nvPr/>
        </p:nvCxnSpPr>
        <p:spPr>
          <a:xfrm>
            <a:off x="6091523" y="3514784"/>
            <a:ext cx="4474" cy="298399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6B7C0CD2-FC71-8D1C-A53E-FBE026B7BFE9}"/>
              </a:ext>
            </a:extLst>
          </p:cNvPr>
          <p:cNvCxnSpPr>
            <a:cxnSpLocks/>
          </p:cNvCxnSpPr>
          <p:nvPr/>
        </p:nvCxnSpPr>
        <p:spPr>
          <a:xfrm>
            <a:off x="7394460" y="4935070"/>
            <a:ext cx="0" cy="21962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E8A2099C-3051-D04F-5741-3C192621BF3D}"/>
              </a:ext>
            </a:extLst>
          </p:cNvPr>
          <p:cNvCxnSpPr>
            <a:cxnSpLocks/>
          </p:cNvCxnSpPr>
          <p:nvPr/>
        </p:nvCxnSpPr>
        <p:spPr>
          <a:xfrm>
            <a:off x="2021541" y="4935070"/>
            <a:ext cx="801751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78DF291B-506B-0D77-775D-8658A99E0413}"/>
              </a:ext>
            </a:extLst>
          </p:cNvPr>
          <p:cNvCxnSpPr>
            <a:cxnSpLocks/>
          </p:cNvCxnSpPr>
          <p:nvPr/>
        </p:nvCxnSpPr>
        <p:spPr>
          <a:xfrm>
            <a:off x="10039051" y="4935070"/>
            <a:ext cx="0" cy="21962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33F02CC0-1100-CED3-9F2A-D7DA2C2A4EF7}"/>
              </a:ext>
            </a:extLst>
          </p:cNvPr>
          <p:cNvCxnSpPr>
            <a:cxnSpLocks/>
          </p:cNvCxnSpPr>
          <p:nvPr/>
        </p:nvCxnSpPr>
        <p:spPr>
          <a:xfrm>
            <a:off x="4719915" y="4935070"/>
            <a:ext cx="0" cy="21962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E435EFB0-1CD6-61DE-DC27-8B7C94FAD2C1}"/>
              </a:ext>
            </a:extLst>
          </p:cNvPr>
          <p:cNvCxnSpPr>
            <a:cxnSpLocks/>
          </p:cNvCxnSpPr>
          <p:nvPr/>
        </p:nvCxnSpPr>
        <p:spPr>
          <a:xfrm>
            <a:off x="2026021" y="4935070"/>
            <a:ext cx="0" cy="21962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BD79C468-9448-5ABE-E7A1-56EECB867C8B}"/>
              </a:ext>
            </a:extLst>
          </p:cNvPr>
          <p:cNvCxnSpPr>
            <a:cxnSpLocks/>
          </p:cNvCxnSpPr>
          <p:nvPr/>
        </p:nvCxnSpPr>
        <p:spPr>
          <a:xfrm>
            <a:off x="6091523" y="4728871"/>
            <a:ext cx="0" cy="206177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41EC3524-FC29-E878-B1CD-0E837CEB858B}"/>
              </a:ext>
            </a:extLst>
          </p:cNvPr>
          <p:cNvSpPr txBox="1"/>
          <p:nvPr/>
        </p:nvSpPr>
        <p:spPr>
          <a:xfrm>
            <a:off x="10892367" y="6463291"/>
            <a:ext cx="10038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Stand 28.03.2024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5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Kaja Zoss</dc:creator>
  <cp:lastModifiedBy>Kaja Zoss</cp:lastModifiedBy>
  <cp:revision>8</cp:revision>
  <cp:lastPrinted>2023-10-26T13:08:45Z</cp:lastPrinted>
  <dcterms:created xsi:type="dcterms:W3CDTF">2023-10-26T08:54:26Z</dcterms:created>
  <dcterms:modified xsi:type="dcterms:W3CDTF">2024-03-28T12:07:38Z</dcterms:modified>
</cp:coreProperties>
</file>